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QIKuRuuACRq2mJaS8ryPv5U7SChuTvVFW7qdN76ua0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3D31-4EEA-4BA4-944F-227CD6E41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F349D-779A-47C3-94E7-6790D40AF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45735-4B1C-4AE7-B479-92C1D941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095C-7C40-4CDD-A19D-CCA76D18B2D2}" type="datetimeFigureOut">
              <a:rPr lang="en-IE" smtClean="0"/>
              <a:t>30/09/2024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B1FB6-E3A2-47CB-931C-1CB0672F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2C065-CC32-40DC-A6F5-F4535ECD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7E50-A4A2-4831-BFF5-92F3BD26CD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151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28EA-B79A-457A-AF0E-B71B0F7B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A2341-070E-4B35-BC59-7C72A9B66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EA907-586D-4C15-B1C7-05D8DDA5A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095C-7C40-4CDD-A19D-CCA76D18B2D2}" type="datetimeFigureOut">
              <a:rPr lang="en-IE" smtClean="0"/>
              <a:t>30/09/2024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9A41F-5752-4DA4-BCF7-EBA58644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921BA-544C-4974-868C-EFA7C069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7E50-A4A2-4831-BFF5-92F3BD26CD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271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70AA8-1963-45DE-A1D2-532A49F33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22BCE-D121-4837-837C-DD5AADD4C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7DB95-082B-4860-83BB-E19BF7B2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095C-7C40-4CDD-A19D-CCA76D18B2D2}" type="datetimeFigureOut">
              <a:rPr lang="en-IE" smtClean="0"/>
              <a:t>30/09/2024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D3CD2-F71A-4E48-A817-400D1260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15388-5D5B-4803-8984-A2F99ABC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7E50-A4A2-4831-BFF5-92F3BD26CD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864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3415-EAAA-4875-BC0E-F36D2FBE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1FD0-5A7C-4413-A74D-63ACF9A38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2113A-AF16-4AFD-A6C1-4F6F2837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095C-7C40-4CDD-A19D-CCA76D18B2D2}" type="datetimeFigureOut">
              <a:rPr lang="en-IE" smtClean="0"/>
              <a:t>30/09/2024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9771A-6300-4056-A76D-3B0F06FB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2385F-CEEA-406B-B7E6-514CC3B8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7E50-A4A2-4831-BFF5-92F3BD26CD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472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160F-E758-4FDF-A86A-6D2E70A4F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9662B-EB06-483A-9966-E5CD66554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2B9B-2239-4BAA-8920-101407F7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095C-7C40-4CDD-A19D-CCA76D18B2D2}" type="datetimeFigureOut">
              <a:rPr lang="en-IE" smtClean="0"/>
              <a:t>30/09/2024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D3FCE-8E0E-4244-B248-A1717953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F4B8E-97E5-4C78-B67B-A80C168B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7E50-A4A2-4831-BFF5-92F3BD26CD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51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DD2A-781E-4082-8326-74E8AF43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2FA1B-F8DC-4675-A1FD-A7F0B49F6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C9577-1CFE-4BCF-9DC7-574C66ADB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07252-6946-47CD-8B94-A1280315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095C-7C40-4CDD-A19D-CCA76D18B2D2}" type="datetimeFigureOut">
              <a:rPr lang="en-IE" smtClean="0"/>
              <a:t>30/09/2024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A290A-AD9C-4FD0-BE5F-5982D902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CCC45-8E9D-4A4D-A28A-17BFAD7B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7E50-A4A2-4831-BFF5-92F3BD26CD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896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92A6-D15B-4F51-8AFD-4D55D30C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A0517-7320-49C1-A85F-77C7E0F64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BCF37-BA25-498E-BEE7-4A89B7417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9787D-7320-46D1-A2B6-DCA4DBED6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454FA-BF06-4477-8583-FE39CE898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05B29-58BD-4250-BB14-917BF7E2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095C-7C40-4CDD-A19D-CCA76D18B2D2}" type="datetimeFigureOut">
              <a:rPr lang="en-IE" smtClean="0"/>
              <a:t>30/09/2024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FE00F-DC37-46DA-94A1-B62F5571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0EBEB-F272-4FB5-B2DB-E0DF90BB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7E50-A4A2-4831-BFF5-92F3BD26CD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201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66D0-E3DE-4DAE-ACF1-DB8DC5A9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7E25D-4844-480E-BC18-1E3DF913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095C-7C40-4CDD-A19D-CCA76D18B2D2}" type="datetimeFigureOut">
              <a:rPr lang="en-IE" smtClean="0"/>
              <a:t>30/09/2024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43C5D-74B5-4F84-9C0F-A3D03741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7647B-25C6-4317-84C2-5F9490A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7E50-A4A2-4831-BFF5-92F3BD26CD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131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035C7F-FFBB-4B98-85F5-68538034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095C-7C40-4CDD-A19D-CCA76D18B2D2}" type="datetimeFigureOut">
              <a:rPr lang="en-IE" smtClean="0"/>
              <a:t>30/09/2024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664E9-C65D-4A8E-B370-E3440920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E949C-3E2F-4850-861C-E1449296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7E50-A4A2-4831-BFF5-92F3BD26CD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549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7F22-C6D9-4E32-B31E-2052F8AA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815C-D70E-43DC-97F7-4A54C0AA6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A96DA-D6F7-41B7-BCE1-32823F7CA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761F1-8A72-4411-BCA4-82C1380F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095C-7C40-4CDD-A19D-CCA76D18B2D2}" type="datetimeFigureOut">
              <a:rPr lang="en-IE" smtClean="0"/>
              <a:t>30/09/2024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0847C-0EC0-4AD5-94D3-2626FB90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E1E35-5717-4E99-9F69-C83BBED0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7E50-A4A2-4831-BFF5-92F3BD26CD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359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9631-998D-4753-B592-1C22E623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D4EC5-30F3-4144-A532-885EF8EA7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05F50-0454-45E1-AE25-01C5DAF2D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0731A-BCBA-4DCC-A197-64DB8AD1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095C-7C40-4CDD-A19D-CCA76D18B2D2}" type="datetimeFigureOut">
              <a:rPr lang="en-IE" smtClean="0"/>
              <a:t>30/09/2024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73212-F2E7-4972-98B2-768BBDF6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F358D-83D1-4C17-9509-6C0F0885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7E50-A4A2-4831-BFF5-92F3BD26CD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563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9894E-2E96-4EC3-ACF6-BF8FC344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C00F5-8BEF-415A-8D0E-6E11895BB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01319-A26F-4253-A24D-2FA850016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095C-7C40-4CDD-A19D-CCA76D18B2D2}" type="datetimeFigureOut">
              <a:rPr lang="en-IE" smtClean="0"/>
              <a:t>30/09/2024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9AC86-7B29-490C-928B-16C7802C1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D4F29-BEDB-403B-9A2E-C586A46EF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E7E50-A4A2-4831-BFF5-92F3BD26CD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127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pixabay.com/photos/lego-toys-build-building-blocks-1108908/" TargetMode="External"/><Relationship Id="rId3" Type="http://schemas.openxmlformats.org/officeDocument/2006/relationships/hyperlink" Target="https://www.pngall.com/lego-png/download/52892" TargetMode="External"/><Relationship Id="rId7" Type="http://schemas.openxmlformats.org/officeDocument/2006/relationships/hyperlink" Target="https://creativecommons.org/licenses/by-sa/3.0/" TargetMode="External"/><Relationship Id="rId12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popcorncx/3516877151" TargetMode="External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2.jpg"/><Relationship Id="rId10" Type="http://schemas.openxmlformats.org/officeDocument/2006/relationships/hyperlink" Target="https://courses.lumenlearning.com/suny-hccc-microeconomics/chapter/reading-economic-systems/" TargetMode="External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hyperlink" Target="https://www.pngall.com/lego-pn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elessons.org/en/RobotDesign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warby/1191343678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kjon/art/THINK-BIG-112414219" TargetMode="External"/><Relationship Id="rId2" Type="http://schemas.openxmlformats.org/officeDocument/2006/relationships/image" Target="../media/image7.gQIKuRuuACRq2mJaS8ryPv5U7SChuTvVFW7qdN76ua0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d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5BE5-7E29-43AA-899F-E6F0C0E40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47626"/>
            <a:ext cx="9144000" cy="120990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Lego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BA60B-5CF4-4F9C-869A-66973DBDD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687" y="4757530"/>
            <a:ext cx="9144000" cy="1815548"/>
          </a:xfrm>
        </p:spPr>
        <p:txBody>
          <a:bodyPr/>
          <a:lstStyle/>
          <a:p>
            <a:r>
              <a:rPr lang="en-GB" dirty="0" err="1"/>
              <a:t>Scoil</a:t>
            </a:r>
            <a:r>
              <a:rPr lang="en-GB" dirty="0"/>
              <a:t> </a:t>
            </a:r>
            <a:r>
              <a:rPr lang="en-GB" dirty="0" err="1"/>
              <a:t>Chroi</a:t>
            </a:r>
            <a:r>
              <a:rPr lang="en-GB" dirty="0"/>
              <a:t> Ro </a:t>
            </a:r>
            <a:r>
              <a:rPr lang="en-GB" dirty="0" err="1"/>
              <a:t>Naofa</a:t>
            </a:r>
            <a:r>
              <a:rPr lang="en-GB" dirty="0"/>
              <a:t>  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621BB-DAB5-497B-BB17-C564785D1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7931" y="-319664"/>
            <a:ext cx="3429000" cy="3221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915B67-F563-450F-AFCD-3F4B0B5D3C92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3" tooltip="https://www.pngall.com/lego-png/download/52892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4" tooltip="https://creativecommons.org/licenses/by-nc/3.0/"/>
              </a:rPr>
              <a:t>CC BY-NC</a:t>
            </a:r>
            <a:endParaRPr lang="en-IE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558590-E8EA-4276-B032-3A3484A3F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01269" y="556590"/>
            <a:ext cx="2968487" cy="2499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199600-EE2F-469F-B722-ED66AE8C3901}"/>
              </a:ext>
            </a:extLst>
          </p:cNvPr>
          <p:cNvSpPr txBox="1"/>
          <p:nvPr/>
        </p:nvSpPr>
        <p:spPr>
          <a:xfrm>
            <a:off x="8501269" y="3056558"/>
            <a:ext cx="29684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6" tooltip="https://www.flickr.com/photos/popcorncx/3516877151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7" tooltip="https://creativecommons.org/licenses/by-sa/3.0/"/>
              </a:rPr>
              <a:t>CC BY-SA</a:t>
            </a:r>
            <a:endParaRPr lang="en-IE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B92FC2-76A7-44F5-9C5B-5F66EEC289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23687" y="4387436"/>
            <a:ext cx="2621285" cy="1840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F67B6A-C715-4A3A-AE32-2E177E3E7F39}"/>
              </a:ext>
            </a:extLst>
          </p:cNvPr>
          <p:cNvSpPr txBox="1"/>
          <p:nvPr/>
        </p:nvSpPr>
        <p:spPr>
          <a:xfrm>
            <a:off x="8323687" y="6228432"/>
            <a:ext cx="262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9" tooltip="https://www.pngall.com/lego-png/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4" tooltip="https://creativecommons.org/licenses/by-nc/3.0/"/>
              </a:rPr>
              <a:t>CC BY-NC</a:t>
            </a:r>
            <a:endParaRPr lang="en-IE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8EE635-05D5-4DFF-909D-F47F78C6BF00}"/>
              </a:ext>
            </a:extLst>
          </p:cNvPr>
          <p:cNvSpPr txBox="1"/>
          <p:nvPr/>
        </p:nvSpPr>
        <p:spPr>
          <a:xfrm>
            <a:off x="337931" y="6555385"/>
            <a:ext cx="3901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10" tooltip="https://courses.lumenlearning.com/suny-hccc-microeconomics/chapter/reading-economic-systems/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11" tooltip="https://creativecommons.org/licenses/by/3.0/"/>
              </a:rPr>
              <a:t>CC BY</a:t>
            </a:r>
            <a:endParaRPr lang="en-IE" sz="9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A7C1F5-6C83-43CF-96A0-E470DF2F92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37931" y="3956121"/>
            <a:ext cx="3326296" cy="275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5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60A4-37D1-473E-A8BE-7CF81FDC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Lego lab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1CC7-498F-4CF7-A4CF-A3605381ED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Today we had a person called Vince from Amazon come into the school to teach us coding with </a:t>
            </a:r>
            <a:r>
              <a:rPr lang="en-GB" dirty="0" err="1"/>
              <a:t>lego</a:t>
            </a:r>
            <a:r>
              <a:rPr lang="en-GB" dirty="0"/>
              <a:t>.</a:t>
            </a:r>
          </a:p>
          <a:p>
            <a:r>
              <a:rPr lang="en-GB" dirty="0"/>
              <a:t>We watched videos about AI and how to train robots.</a:t>
            </a:r>
          </a:p>
          <a:p>
            <a:r>
              <a:rPr lang="en-GB" dirty="0"/>
              <a:t>We watched a video of an amazon warehouse where a girl with no experience worked with 800 robots. </a:t>
            </a:r>
          </a:p>
          <a:p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3CE2C-CD0E-42AC-B766-0726648FE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235" y="1253330"/>
            <a:ext cx="5181599" cy="4193313"/>
          </a:xfrm>
        </p:spPr>
        <p:txBody>
          <a:bodyPr>
            <a:normAutofit/>
          </a:bodyPr>
          <a:lstStyle/>
          <a:p>
            <a:r>
              <a:rPr lang="en-GB" dirty="0"/>
              <a:t>After we looked at that, Vince showed us examples of his </a:t>
            </a:r>
            <a:r>
              <a:rPr lang="en-GB" dirty="0" err="1"/>
              <a:t>lego</a:t>
            </a:r>
            <a:r>
              <a:rPr lang="en-GB" dirty="0"/>
              <a:t> mobile.</a:t>
            </a:r>
          </a:p>
          <a:p>
            <a:r>
              <a:rPr lang="en-GB" dirty="0"/>
              <a:t> Then we worked alone or in groups of 2 or 3 to build our own mobile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976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531F5-EECD-4375-BA73-B134B417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Lego mobile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F661-553F-49E8-B6AB-A34DB53975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We used a tablet to follow instructions.</a:t>
            </a:r>
          </a:p>
          <a:p>
            <a:r>
              <a:rPr lang="en-GB" dirty="0"/>
              <a:t>We used coding </a:t>
            </a:r>
            <a:r>
              <a:rPr lang="en-GB" dirty="0" err="1"/>
              <a:t>lego</a:t>
            </a:r>
            <a:r>
              <a:rPr lang="en-GB" dirty="0"/>
              <a:t> and batteries to make it move. </a:t>
            </a:r>
          </a:p>
          <a:p>
            <a:r>
              <a:rPr lang="en-GB" dirty="0"/>
              <a:t>We used the sounds by pressing a button on the tablet this creates a code to send to the robot.</a:t>
            </a:r>
          </a:p>
          <a:p>
            <a:r>
              <a:rPr lang="en-GB" dirty="0" err="1"/>
              <a:t>Thay</a:t>
            </a:r>
            <a:r>
              <a:rPr lang="en-GB" dirty="0"/>
              <a:t> are connected by </a:t>
            </a:r>
            <a:r>
              <a:rPr lang="en-GB" dirty="0" err="1"/>
              <a:t>bluetooth</a:t>
            </a:r>
            <a:r>
              <a:rPr lang="en-GB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133401-86E3-4387-B443-13776B12FC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933207"/>
            <a:ext cx="6019800" cy="569396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8DA39D-B121-4ABB-BBA7-648D59D56B85}"/>
              </a:ext>
            </a:extLst>
          </p:cNvPr>
          <p:cNvSpPr txBox="1"/>
          <p:nvPr/>
        </p:nvSpPr>
        <p:spPr>
          <a:xfrm>
            <a:off x="6172200" y="6627168"/>
            <a:ext cx="601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3" tooltip="https://primelessons.org/en/RobotDesigns.html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4" tooltip="https://creativecommons.org/licenses/by-nc-sa/3.0/"/>
              </a:rPr>
              <a:t>CC BY-SA-NC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84119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1988D1-6ECE-4560-BC01-83E548E9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Rubix</a:t>
            </a:r>
            <a:r>
              <a:rPr lang="en-GB" dirty="0"/>
              <a:t> cube robot</a:t>
            </a: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A3CFD6-81FD-4B19-9F73-575CBD536B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Vince brought in a robot that solves a </a:t>
            </a:r>
            <a:r>
              <a:rPr lang="en-GB" dirty="0" err="1"/>
              <a:t>rubix</a:t>
            </a:r>
            <a:r>
              <a:rPr lang="en-GB" dirty="0"/>
              <a:t> cube.</a:t>
            </a:r>
          </a:p>
          <a:p>
            <a:r>
              <a:rPr lang="en-GB" dirty="0"/>
              <a:t>Vince said the fasted a robot completed a </a:t>
            </a:r>
            <a:r>
              <a:rPr lang="en-GB" dirty="0" err="1"/>
              <a:t>rubix</a:t>
            </a:r>
            <a:r>
              <a:rPr lang="en-GB" dirty="0"/>
              <a:t> cube was 0.3 seconds </a:t>
            </a:r>
          </a:p>
          <a:p>
            <a:endParaRPr lang="en-GB" dirty="0"/>
          </a:p>
          <a:p>
            <a:endParaRPr lang="en-I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75672-E36F-4830-8567-04BC9EC98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1860" y="2971800"/>
            <a:ext cx="5181600" cy="38862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2B2A00-31CF-423B-8C76-C4C1B11AA023}"/>
              </a:ext>
            </a:extLst>
          </p:cNvPr>
          <p:cNvSpPr txBox="1"/>
          <p:nvPr/>
        </p:nvSpPr>
        <p:spPr>
          <a:xfrm>
            <a:off x="6771860" y="6858000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3" tooltip="https://www.flickr.com/photos/wwarby/11913436786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4" tooltip="https://creativecommons.org/licenses/by/3.0/"/>
              </a:rPr>
              <a:t>CC BY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279379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96F7-BA09-4B9F-B7D6-78DB86F139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C1077-BF18-4877-99F9-838860B1A5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C1A36-1FD2-4CE4-9B15-DD62F2657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37916"/>
            <a:ext cx="12191999" cy="6976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7A70C6-AD28-4DD0-9CE0-4438081746C9}"/>
              </a:ext>
            </a:extLst>
          </p:cNvPr>
          <p:cNvSpPr txBox="1"/>
          <p:nvPr/>
        </p:nvSpPr>
        <p:spPr>
          <a:xfrm>
            <a:off x="3169920" y="5074920"/>
            <a:ext cx="5852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hlinkClick r:id="rId3" tooltip="https://www.deviantart.com/kjon/art/THINK-BIG-112414219"/>
              </a:rPr>
              <a:t>This Photo</a:t>
            </a:r>
            <a:r>
              <a:rPr lang="en-IE" sz="900" dirty="0"/>
              <a:t> by Unknown Author is licensed under </a:t>
            </a:r>
            <a:r>
              <a:rPr lang="en-IE" sz="900" dirty="0">
                <a:hlinkClick r:id="rId4" tooltip="https://creativecommons.org/licenses/by-nd/3.0/"/>
              </a:rPr>
              <a:t>CC BY-ND</a:t>
            </a:r>
            <a:endParaRPr lang="en-IE" sz="900" dirty="0"/>
          </a:p>
        </p:txBody>
      </p:sp>
    </p:spTree>
    <p:extLst>
      <p:ext uri="{BB962C8B-B14F-4D97-AF65-F5344CB8AC3E}">
        <p14:creationId xmlns:p14="http://schemas.microsoft.com/office/powerpoint/2010/main" val="399787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DC60-8AC1-4661-8FD0-344455B8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 BIG SPACE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AC0AB-8534-4F9A-970A-8C1E9B94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818322"/>
          </a:xfrm>
        </p:spPr>
        <p:txBody>
          <a:bodyPr/>
          <a:lstStyle/>
          <a:p>
            <a:r>
              <a:rPr lang="en-GB" dirty="0"/>
              <a:t>Think big space in located in Tallaght </a:t>
            </a:r>
            <a:r>
              <a:rPr lang="en-GB" dirty="0" err="1"/>
              <a:t>besied</a:t>
            </a:r>
            <a:r>
              <a:rPr lang="en-GB" dirty="0"/>
              <a:t> the square. They do lots of logo coding and they use lots of technology. </a:t>
            </a:r>
          </a:p>
          <a:p>
            <a:endParaRPr lang="en-GB" dirty="0"/>
          </a:p>
        </p:txBody>
      </p:sp>
      <p:pic>
        <p:nvPicPr>
          <p:cNvPr id="1026" name="Picture 2" descr="Image result for think big space tallaght">
            <a:extLst>
              <a:ext uri="{FF2B5EF4-FFF2-40B4-BE49-F238E27FC236}">
                <a16:creationId xmlns:a16="http://schemas.microsoft.com/office/drawing/2014/main" id="{DB0F722D-3F44-446F-B1B5-696428F08C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04" y="0"/>
            <a:ext cx="7593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8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292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265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  Lego</vt:lpstr>
      <vt:lpstr>Lego lab</vt:lpstr>
      <vt:lpstr>Lego mobile </vt:lpstr>
      <vt:lpstr>Rubix cube robot</vt:lpstr>
      <vt:lpstr>PowerPoint Presentation</vt:lpstr>
      <vt:lpstr>THINK BIG SPACE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</dc:title>
  <dc:creator>Student</dc:creator>
  <cp:lastModifiedBy>Student</cp:lastModifiedBy>
  <cp:revision>11</cp:revision>
  <dcterms:created xsi:type="dcterms:W3CDTF">2024-09-30T12:10:25Z</dcterms:created>
  <dcterms:modified xsi:type="dcterms:W3CDTF">2024-09-30T13:35:25Z</dcterms:modified>
</cp:coreProperties>
</file>